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考查动词辨析。句意：他简单的行为把这个村庄变成了一个充满爱和关怀的地方。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divide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划分；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pour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change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“His simple deeds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village into a place full of love and care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可知，他的行为把这个村庄变成了一个充满爱和关怀的地方。故选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081520" algn="l"/>
                <a:tab pos="968502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cut	B. divided	C. poured	D. changed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passed,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Ravi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a beloved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深受喜爱的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member of the community. His simple deeds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village into a place full of love and care.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9448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42088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考查形容词辨析。句意：我们的行为，无论多么微小，都能带来改变。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terrible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糟糕的；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dangerous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“Our acts, no matter how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can make a difference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可知，小的行为也能带来改变。故选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903720" algn="l"/>
                <a:tab pos="7289800" algn="l"/>
                <a:tab pos="95072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brave	B. small	C. terrible	D. dangerous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acts, 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make a difference.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kindness is spread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have the power to create a better world.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9448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考查连词辨析。句意：如果善良到处传播，我们就有能力创造一个更美好的世界。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“kindness is spread around”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will have the power to create a better world”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的肯定条件，用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903720" algn="l"/>
                <a:tab pos="7289800" algn="l"/>
                <a:tab pos="96850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If	B. Before	C. Unless	D. Although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acts, 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make a difference.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kindness is spread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have the power to create a better world.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9448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0896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介绍乐于助人的拉维有一天救了一只鸟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当鸟儿康复重新飞回天空时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他意识到他可以对他人的生活产生巨大的影响。拉维开始做更多的善事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他的善良传遍了整个村子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也鼓励到了其他村民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他把村子变成了一个充满爱和关怀的地方。他的故事告诉我们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无论行为多么微小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都能带来改变。如果善良到处传播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我们就有能力创造一个更美好的世界。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20" y="1196752"/>
            <a:ext cx="10815771" cy="125450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young boy named Ravi. He was always glad to lend a helping hand.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wounded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 on the ground with a broken 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翅膀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unable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Filled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worry, Ravi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up the bird and carefully bandaged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its wing. He provided food and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Days turned into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became better and better.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 to fly again.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423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09645" algn="l"/>
                <a:tab pos="6550025" algn="l"/>
                <a:tab pos="8550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A. ant	        B. bee	  C. bird	     D. butterfly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344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考查名词辨析。句意：一天，他看到一只受伤的鸟躺在地上，翅膀断了。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蚂蚁；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蜜蜂；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butterfly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蝴蝶。根据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“Ravi picked up the bird”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可知，拉维捡到一只受伤的鸟。故选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250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考查动词辨析。句意：它无法飞行。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喝。根据后文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“ready to fly again”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可知，鸟现在不能飞了。故选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423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509645" algn="l"/>
                <a:tab pos="6280150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see	B. fly	C. eat	D. drink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young boy named Ravi. He was always glad to lend a helping hand.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wounded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 on the ground with a broken 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翅膀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unable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Filled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worry, Ravi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up the bird and carefully bandaged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its wing. He provided food and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Days turned into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became better and better.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 to fly again.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277" y="41344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2507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考查介词辨析。句意：他为它提供了食物和水。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为某人提供某物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的另一种结构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提供某物给某人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423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289800" algn="l"/>
                <a:tab pos="10048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	B. by	C. from	D. about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young boy named Ravi. He was always glad to lend a helping hand.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wounded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 on the ground with a broken 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翅膀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unable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Filled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worry, Ravi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up the bird and carefully bandaged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its wing. He provided food and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Days turned into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became better and better.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 to fly again.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277" y="41344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pic>
        <p:nvPicPr>
          <p:cNvPr id="6" name="箭头右.eps" descr="id:2147487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7164" y="5805264"/>
            <a:ext cx="570865" cy="449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考查副词辨析。句意：它开心地准备再次飞翔。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widely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strangely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the bird became better and better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was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ready to fly again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可知，能再次飞翔，鸟儿是开心地。故选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0423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081520" algn="l"/>
                <a:tab pos="98628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widely	B. hardly	C. strangely	D. happily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young boy named Ravi. He was always glad to lend a helping hand.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wounded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 on the ground with a broken 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翅膀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unable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Filled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worry, Ravi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up the bird and carefully bandaged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its wing. He provided food and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Days turned into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became better and better.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 to fly again.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277" y="41344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1703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考查名词辨析。句意：当拉维看着鸟儿在天空中越飞越高时，他感到一种深深的幸福感，并意识到他可以对别人的生活产生巨大的影响。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湖泊；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box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 Ravi watched the bird flying higher and higher in the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可知，鸟儿在天空中越飞越高。故选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94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997700" algn="l"/>
                <a:tab pos="96850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sky	B. lake	C. box	D. house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Ravi watched the bird flying higher and higher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felt a deep sense of happiness and realized he could have a great influence on the lives of others. So he began to do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lot, including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feeding homeless animals and visiting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people. His kindness spread throughout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village,encouraging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to follow his example.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30342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17030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考查形容词辨析。句意：所以他开始做很多事情，包括喂养无家可归的动物和看望病人。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富有的；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strict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明智的。根据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he began to do a lot, including feeding homeless animals and visiting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可知，此处指看望病人。故选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594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997700" algn="l"/>
                <a:tab pos="96850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rich	B. sick	C. strict	D. wise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Ravi watched the bird flying higher and higher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felt a deep sense of happiness and realized he could have a great influence on the lives of others. So he began to do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lot, including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feeding homeless animals and visiting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people. His kindness spread throughout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village, encouraging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to follow his example.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277" y="305962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考查动词短语辨析。句意：多年过去了，拉维成长为社区中受人爱戴的一员。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get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give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grow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wake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Ravi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be a beloved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深受喜爱的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member of the community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可知，拉维成长为社区中受人爱戴的一员。故选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7081520" algn="l"/>
                <a:tab pos="7289800" algn="l"/>
                <a:tab pos="96850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got up	B. gave up	C. grew up	D. woke 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passed,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Ravi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a beloved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深受喜爱的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member of the community. His simple deeds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village into a place full of love and care.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6615" y="19448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5004</Words>
  <Application>WPS 演示</Application>
  <PresentationFormat>自定义</PresentationFormat>
  <Paragraphs>91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2025-09-17T04:01:22Z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